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76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3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9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6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49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7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133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7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37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87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B00F7-9FF9-4D14-816B-E1CBCF84C89A}" type="datetimeFigureOut">
              <a:rPr lang="en-GB" smtClean="0"/>
              <a:t>17/05/2016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A67AF-5BF0-4B1A-AB77-947086756B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45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Georectifying</a:t>
            </a:r>
            <a:r>
              <a:rPr lang="en-GB" dirty="0" smtClean="0"/>
              <a:t> and Geocoding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Walkthrough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98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" y="93091"/>
            <a:ext cx="11909344" cy="66990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7607" y="2958328"/>
            <a:ext cx="8973065" cy="38996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THEY CAN DO THIS THEMSELVES</a:t>
            </a:r>
          </a:p>
          <a:p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Add point to behind the herbarium lawn</a:t>
            </a:r>
          </a:p>
          <a:p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Add the ID = Herbarium number; Taxa </a:t>
            </a:r>
            <a:r>
              <a:rPr lang="en-GB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etc</a:t>
            </a:r>
            <a:endParaRPr lang="en-GB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Modify the point to make it big and red</a:t>
            </a:r>
          </a:p>
          <a:p>
            <a:r>
              <a:rPr lang="en-GB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Label, buffer, italics</a:t>
            </a:r>
          </a:p>
        </p:txBody>
      </p:sp>
    </p:spTree>
    <p:extLst>
      <p:ext uri="{BB962C8B-B14F-4D97-AF65-F5344CB8AC3E}">
        <p14:creationId xmlns:p14="http://schemas.microsoft.com/office/powerpoint/2010/main" val="370434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GEOLOCATE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4" y="161684"/>
            <a:ext cx="11512492" cy="647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69" y="282079"/>
            <a:ext cx="11891861" cy="66891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68" y="1957430"/>
            <a:ext cx="10515600" cy="4351338"/>
          </a:xfrm>
        </p:spPr>
        <p:txBody>
          <a:bodyPr/>
          <a:lstStyle/>
          <a:p>
            <a:r>
              <a:rPr lang="en-GB" dirty="0" smtClean="0"/>
              <a:t>Load new project</a:t>
            </a:r>
          </a:p>
          <a:p>
            <a:r>
              <a:rPr lang="en-GB" dirty="0" smtClean="0"/>
              <a:t>Load KewSat1-3</a:t>
            </a:r>
          </a:p>
          <a:p>
            <a:r>
              <a:rPr lang="en-GB" dirty="0" smtClean="0"/>
              <a:t>Explain what the different files are</a:t>
            </a:r>
          </a:p>
          <a:p>
            <a:r>
              <a:rPr lang="en-GB" dirty="0" smtClean="0"/>
              <a:t>Explain what </a:t>
            </a:r>
            <a:r>
              <a:rPr lang="en-GB" dirty="0" err="1" smtClean="0"/>
              <a:t>georeferencing</a:t>
            </a:r>
            <a:r>
              <a:rPr lang="en-GB" dirty="0" smtClean="0"/>
              <a:t> 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45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2" y="122690"/>
            <a:ext cx="11903165" cy="66955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up </a:t>
            </a:r>
            <a:r>
              <a:rPr lang="en-GB" dirty="0" err="1" smtClean="0"/>
              <a:t>Georefencer</a:t>
            </a:r>
            <a:r>
              <a:rPr lang="en-GB" dirty="0" smtClean="0"/>
              <a:t> window</a:t>
            </a:r>
          </a:p>
          <a:p>
            <a:r>
              <a:rPr lang="en-GB" dirty="0" smtClean="0"/>
              <a:t>Raster &gt; </a:t>
            </a:r>
            <a:r>
              <a:rPr lang="en-GB" dirty="0" err="1" smtClean="0"/>
              <a:t>Georeferencer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64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9" y="80746"/>
            <a:ext cx="11836099" cy="66578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Load raster (</a:t>
            </a:r>
            <a:r>
              <a:rPr lang="en-GB" dirty="0" err="1" smtClean="0"/>
              <a:t>kew_map</a:t>
            </a:r>
            <a:r>
              <a:rPr lang="en-GB" dirty="0" smtClean="0"/>
              <a:t>)</a:t>
            </a:r>
          </a:p>
          <a:p>
            <a:r>
              <a:rPr lang="en-GB" dirty="0" smtClean="0"/>
              <a:t>CRS – pseudo </a:t>
            </a:r>
            <a:r>
              <a:rPr lang="en-GB" dirty="0" err="1" smtClean="0"/>
              <a:t>merc</a:t>
            </a:r>
            <a:endParaRPr lang="en-GB" dirty="0" smtClean="0"/>
          </a:p>
          <a:p>
            <a:r>
              <a:rPr lang="en-GB" dirty="0" smtClean="0"/>
              <a:t>Add points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sz="6000" dirty="0" smtClean="0"/>
              <a:t>STOP AND REPEAT!</a:t>
            </a:r>
          </a:p>
        </p:txBody>
      </p:sp>
    </p:spTree>
    <p:extLst>
      <p:ext uri="{BB962C8B-B14F-4D97-AF65-F5344CB8AC3E}">
        <p14:creationId xmlns:p14="http://schemas.microsoft.com/office/powerpoint/2010/main" val="2359683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7" y="76550"/>
            <a:ext cx="11936601" cy="67143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600" dirty="0" smtClean="0"/>
              <a:t>FOR EVERYONE TO FOLLOW!</a:t>
            </a:r>
          </a:p>
          <a:p>
            <a:r>
              <a:rPr lang="en-GB" dirty="0" smtClean="0"/>
              <a:t>Transformation settings</a:t>
            </a:r>
          </a:p>
          <a:p>
            <a:r>
              <a:rPr lang="en-GB" dirty="0" smtClean="0"/>
              <a:t>Poly 1</a:t>
            </a:r>
          </a:p>
          <a:p>
            <a:r>
              <a:rPr lang="en-GB" dirty="0" smtClean="0"/>
              <a:t>Careful with CRS!</a:t>
            </a:r>
          </a:p>
          <a:p>
            <a:r>
              <a:rPr lang="en-GB" dirty="0" smtClean="0"/>
              <a:t>Add raster name</a:t>
            </a:r>
          </a:p>
          <a:p>
            <a:r>
              <a:rPr lang="en-GB" dirty="0" smtClean="0"/>
              <a:t>OK</a:t>
            </a:r>
          </a:p>
          <a:p>
            <a:r>
              <a:rPr lang="en-GB" dirty="0" smtClean="0"/>
              <a:t>Press Play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8797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" y="49428"/>
            <a:ext cx="12052873" cy="67797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39962" cy="4351338"/>
          </a:xfrm>
        </p:spPr>
        <p:txBody>
          <a:bodyPr/>
          <a:lstStyle/>
          <a:p>
            <a:r>
              <a:rPr lang="en-GB" dirty="0" smtClean="0"/>
              <a:t>Talk about residuals</a:t>
            </a:r>
          </a:p>
          <a:p>
            <a:r>
              <a:rPr lang="en-GB" dirty="0" smtClean="0"/>
              <a:t>Add non </a:t>
            </a:r>
            <a:r>
              <a:rPr lang="en-GB" dirty="0" err="1" smtClean="0"/>
              <a:t>sensical</a:t>
            </a:r>
            <a:r>
              <a:rPr lang="en-GB" dirty="0" smtClean="0"/>
              <a:t> point</a:t>
            </a:r>
          </a:p>
          <a:p>
            <a:r>
              <a:rPr lang="en-GB" dirty="0" smtClean="0"/>
              <a:t>Get them to follow and then remove the point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4400" dirty="0" smtClean="0"/>
              <a:t>STOP, REPEAT, SAVE PROJECT</a:t>
            </a:r>
          </a:p>
        </p:txBody>
      </p:sp>
    </p:spTree>
    <p:extLst>
      <p:ext uri="{BB962C8B-B14F-4D97-AF65-F5344CB8AC3E}">
        <p14:creationId xmlns:p14="http://schemas.microsoft.com/office/powerpoint/2010/main" val="54563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Zoom into herbarium</a:t>
            </a:r>
          </a:p>
          <a:p>
            <a:r>
              <a:rPr lang="en-GB" dirty="0" smtClean="0"/>
              <a:t>Set transparency to 70%</a:t>
            </a:r>
          </a:p>
          <a:p>
            <a:r>
              <a:rPr lang="en-GB" dirty="0" smtClean="0"/>
              <a:t>Unclick </a:t>
            </a:r>
            <a:r>
              <a:rPr lang="en-GB" dirty="0" err="1" smtClean="0"/>
              <a:t>kew</a:t>
            </a:r>
            <a:r>
              <a:rPr lang="en-GB" dirty="0" smtClean="0"/>
              <a:t> map layer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24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657" y="161956"/>
            <a:ext cx="8746879" cy="65330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 up specimen number 479631</a:t>
            </a:r>
          </a:p>
          <a:p>
            <a:r>
              <a:rPr lang="en-GB" dirty="0" smtClean="0"/>
              <a:t>Zoom to label</a:t>
            </a:r>
            <a:r>
              <a:rPr lang="en-GB" dirty="0"/>
              <a:t> </a:t>
            </a:r>
            <a:r>
              <a:rPr lang="en-GB" dirty="0" smtClean="0"/>
              <a:t>– “lawn behind the herbarium”</a:t>
            </a:r>
          </a:p>
        </p:txBody>
      </p:sp>
    </p:spTree>
    <p:extLst>
      <p:ext uri="{BB962C8B-B14F-4D97-AF65-F5344CB8AC3E}">
        <p14:creationId xmlns:p14="http://schemas.microsoft.com/office/powerpoint/2010/main" val="2922882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9" y="123567"/>
            <a:ext cx="11628165" cy="65408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a new shapefile</a:t>
            </a:r>
          </a:p>
          <a:p>
            <a:r>
              <a:rPr lang="en-GB" dirty="0" smtClean="0"/>
              <a:t>Add Taxa, Year and Collector</a:t>
            </a:r>
          </a:p>
          <a:p>
            <a:r>
              <a:rPr lang="en-GB" dirty="0" smtClean="0"/>
              <a:t>Save as “Kew’s Wild Plants”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4000" dirty="0" smtClean="0"/>
              <a:t>STOP AND REPEAT!!</a:t>
            </a:r>
          </a:p>
        </p:txBody>
      </p:sp>
    </p:spTree>
    <p:extLst>
      <p:ext uri="{BB962C8B-B14F-4D97-AF65-F5344CB8AC3E}">
        <p14:creationId xmlns:p14="http://schemas.microsoft.com/office/powerpoint/2010/main" val="361431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166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Georectifying and Geocoding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GEOLOCATE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Georectifying and Geocoding</dc:title>
  <dc:creator>Aisyah Faruk</dc:creator>
  <cp:lastModifiedBy>Aisyah Faruk</cp:lastModifiedBy>
  <cp:revision>6</cp:revision>
  <dcterms:created xsi:type="dcterms:W3CDTF">2016-05-17T16:22:45Z</dcterms:created>
  <dcterms:modified xsi:type="dcterms:W3CDTF">2016-05-17T16:49:29Z</dcterms:modified>
</cp:coreProperties>
</file>